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23"/>
  </p:notesMasterIdLst>
  <p:sldIdLst>
    <p:sldId id="257" r:id="rId2"/>
    <p:sldId id="262" r:id="rId3"/>
    <p:sldId id="261" r:id="rId4"/>
    <p:sldId id="278" r:id="rId5"/>
    <p:sldId id="281" r:id="rId6"/>
    <p:sldId id="282" r:id="rId7"/>
    <p:sldId id="283" r:id="rId8"/>
    <p:sldId id="284" r:id="rId9"/>
    <p:sldId id="285" r:id="rId10"/>
    <p:sldId id="286" r:id="rId11"/>
    <p:sldId id="265" r:id="rId12"/>
    <p:sldId id="266" r:id="rId13"/>
    <p:sldId id="287" r:id="rId14"/>
    <p:sldId id="288" r:id="rId15"/>
    <p:sldId id="289" r:id="rId16"/>
    <p:sldId id="279" r:id="rId17"/>
    <p:sldId id="280" r:id="rId18"/>
    <p:sldId id="290" r:id="rId19"/>
    <p:sldId id="291" r:id="rId20"/>
    <p:sldId id="292" r:id="rId21"/>
    <p:sldId id="293" r:id="rId2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25"/>
    <p:restoredTop sz="94650"/>
  </p:normalViewPr>
  <p:slideViewPr>
    <p:cSldViewPr>
      <p:cViewPr varScale="1">
        <p:scale>
          <a:sx n="115" d="100"/>
          <a:sy n="115" d="100"/>
        </p:scale>
        <p:origin x="192" y="106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11/4/19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6510306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6219505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25497975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7363681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9019443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5243851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7252337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489962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marL="0" indent="0">
              <a:buNone/>
              <a:defRPr sz="2400">
                <a:latin typeface="Calibri" panose="020F0502020204030204" pitchFamily="34" charset="0"/>
                <a:cs typeface="Calibri" panose="020F0502020204030204" pitchFamily="34" charset="0"/>
              </a:defRPr>
            </a:lvl1pPr>
            <a:lvl2pPr>
              <a:defRPr>
                <a:latin typeface="Calibri" panose="020F0502020204030204" pitchFamily="34" charset="0"/>
                <a:cs typeface="Calibri" panose="020F0502020204030204" pitchFamily="34" charset="0"/>
              </a:defRPr>
            </a:lvl2pPr>
            <a:lvl3pPr>
              <a:defRPr>
                <a:latin typeface="Calibri" panose="020F0502020204030204" pitchFamily="34" charset="0"/>
                <a:cs typeface="Calibri" panose="020F0502020204030204" pitchFamily="34" charset="0"/>
              </a:defRPr>
            </a:lvl3pPr>
            <a:lvl4pPr>
              <a:defRPr>
                <a:latin typeface="Calibri" panose="020F0502020204030204" pitchFamily="34" charset="0"/>
                <a:cs typeface="Calibri" panose="020F0502020204030204" pitchFamily="34" charset="0"/>
              </a:defRPr>
            </a:lvl4pPr>
            <a:lvl5pPr>
              <a:defRPr>
                <a:latin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672009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2165358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11/4/19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179383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11/4/19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011337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11/4/19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449442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11/4/19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6012623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11/4/19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5862777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11/4/19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894824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11/4/19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1223599359"/>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 id="2147483843" r:id="rId15"/>
    <p:sldLayoutId id="2147483844" r:id="rId16"/>
  </p:sldLayoutIdLst>
  <p:txStyles>
    <p:titleStyle>
      <a:lvl1pPr algn="l" defTabSz="342900" rtl="0" eaLnBrk="1" latinLnBrk="0" hangingPunct="1">
        <a:spcBef>
          <a:spcPct val="0"/>
        </a:spcBef>
        <a:buNone/>
        <a:defRPr sz="26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E17C0E8-5EF1-A040-8785-9D99F529FD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12" y="-105019"/>
            <a:ext cx="9290957" cy="5341065"/>
          </a:xfrm>
          <a:prstGeom prst="rect">
            <a:avLst/>
          </a:prstGeom>
        </p:spPr>
      </p:pic>
      <p:sp>
        <p:nvSpPr>
          <p:cNvPr id="10" name="Rectangle 9">
            <a:extLst>
              <a:ext uri="{FF2B5EF4-FFF2-40B4-BE49-F238E27FC236}">
                <a16:creationId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3086809A-4301-AD41-933D-AE418453FFDA}"/>
              </a:ext>
            </a:extLst>
          </p:cNvPr>
          <p:cNvSpPr txBox="1"/>
          <p:nvPr/>
        </p:nvSpPr>
        <p:spPr>
          <a:xfrm>
            <a:off x="5486400" y="2630954"/>
            <a:ext cx="3276600" cy="1938992"/>
          </a:xfrm>
          <a:prstGeom prst="rect">
            <a:avLst/>
          </a:prstGeom>
          <a:noFill/>
        </p:spPr>
        <p:txBody>
          <a:bodyPr wrap="square" rtlCol="0">
            <a:spAutoFit/>
          </a:bodyPr>
          <a:lstStyle/>
          <a:p>
            <a:pPr algn="ctr"/>
            <a:r>
              <a:rPr lang="en-US" sz="4000" b="1">
                <a:latin typeface="Calibri" panose="020F0502020204030204" pitchFamily="34" charset="0"/>
                <a:cs typeface="Calibri" panose="020F0502020204030204" pitchFamily="34" charset="0"/>
              </a:rPr>
              <a:t>What Is </a:t>
            </a:r>
            <a:r>
              <a:rPr lang="en-US" sz="4000" b="1" dirty="0">
                <a:latin typeface="Calibri" panose="020F0502020204030204" pitchFamily="34" charset="0"/>
                <a:cs typeface="Calibri" panose="020F0502020204030204" pitchFamily="34" charset="0"/>
              </a:rPr>
              <a:t>Minimalist Living?</a:t>
            </a:r>
            <a:endParaRPr lang="en-ID" sz="40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419622"/>
            <a:ext cx="5040560" cy="2736304"/>
          </a:xfrm>
        </p:spPr>
        <p:txBody>
          <a:bodyPr>
            <a:normAutofit/>
          </a:bodyPr>
          <a:lstStyle/>
          <a:p>
            <a:pPr algn="ctr"/>
            <a:r>
              <a:rPr lang="en-US" dirty="0"/>
              <a:t>The concept behind minimalist living is learning to identify the things which are important and then focusing down on those things while eradicating everything else which is deemed to be unimportant from your life. </a:t>
            </a:r>
            <a:endParaRPr lang="en-ID" dirty="0"/>
          </a:p>
        </p:txBody>
      </p:sp>
    </p:spTree>
    <p:extLst>
      <p:ext uri="{BB962C8B-B14F-4D97-AF65-F5344CB8AC3E}">
        <p14:creationId xmlns:p14="http://schemas.microsoft.com/office/powerpoint/2010/main" val="2513935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788795" y="1434826"/>
            <a:ext cx="6231477" cy="992908"/>
          </a:xfrm>
        </p:spPr>
        <p:txBody>
          <a:bodyPr>
            <a:noAutofit/>
          </a:bodyPr>
          <a:lstStyle/>
          <a:p>
            <a:r>
              <a:rPr lang="en-US" b="1" dirty="0"/>
              <a:t>The Misunderstandings About Minimalist Living</a:t>
            </a:r>
            <a:endParaRPr lang="en-ID" b="1" dirty="0"/>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788795" y="2556546"/>
            <a:ext cx="4575293" cy="2103436"/>
          </a:xfrm>
        </p:spPr>
        <p:txBody>
          <a:bodyPr>
            <a:normAutofit/>
          </a:bodyPr>
          <a:lstStyle/>
          <a:p>
            <a:r>
              <a:rPr lang="en-US" dirty="0"/>
              <a:t>As you might imagine, there is a lot of misunderstandings about what minimalist living really means. </a:t>
            </a:r>
            <a:endParaRPr lang="en-ID" dirty="0"/>
          </a:p>
        </p:txBody>
      </p:sp>
    </p:spTree>
    <p:extLst>
      <p:ext uri="{BB962C8B-B14F-4D97-AF65-F5344CB8AC3E}">
        <p14:creationId xmlns:p14="http://schemas.microsoft.com/office/powerpoint/2010/main" val="40383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5"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491630"/>
            <a:ext cx="5184576" cy="2736304"/>
          </a:xfrm>
        </p:spPr>
        <p:txBody>
          <a:bodyPr>
            <a:normAutofit/>
          </a:bodyPr>
          <a:lstStyle/>
          <a:p>
            <a:pPr algn="ctr"/>
            <a:r>
              <a:rPr lang="en-US" dirty="0"/>
              <a:t>None of this is true. In fact, minimalism could best be described as intentionally promoting anything that you most value while removing anything which brings no value into your life.</a:t>
            </a:r>
            <a:r>
              <a:rPr lang="en-ID" dirty="0"/>
              <a:t> </a:t>
            </a:r>
          </a:p>
        </p:txBody>
      </p:sp>
    </p:spTree>
    <p:extLst>
      <p:ext uri="{BB962C8B-B14F-4D97-AF65-F5344CB8AC3E}">
        <p14:creationId xmlns:p14="http://schemas.microsoft.com/office/powerpoint/2010/main" val="168110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635646"/>
            <a:ext cx="4536504" cy="2736304"/>
          </a:xfrm>
        </p:spPr>
        <p:txBody>
          <a:bodyPr>
            <a:normAutofit/>
          </a:bodyPr>
          <a:lstStyle/>
          <a:p>
            <a:pPr algn="ctr"/>
            <a:r>
              <a:rPr lang="en-US" dirty="0"/>
              <a:t>While for some, that may mean a great degree of elimination, for others, it may be much less extreme but no less beneficial.</a:t>
            </a:r>
            <a:r>
              <a:rPr lang="en-ID" dirty="0"/>
              <a:t> </a:t>
            </a:r>
          </a:p>
        </p:txBody>
      </p:sp>
    </p:spTree>
    <p:extLst>
      <p:ext uri="{BB962C8B-B14F-4D97-AF65-F5344CB8AC3E}">
        <p14:creationId xmlns:p14="http://schemas.microsoft.com/office/powerpoint/2010/main" val="621884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707654"/>
            <a:ext cx="4824536" cy="2736304"/>
          </a:xfrm>
        </p:spPr>
        <p:txBody>
          <a:bodyPr>
            <a:normAutofit/>
          </a:bodyPr>
          <a:lstStyle/>
          <a:p>
            <a:pPr algn="ctr"/>
            <a:r>
              <a:rPr lang="en-US" dirty="0"/>
              <a:t>The principle of minimalist living is to remove anything which could be considered as clutter from your everyday existence. </a:t>
            </a:r>
            <a:endParaRPr lang="en-ID" dirty="0"/>
          </a:p>
        </p:txBody>
      </p:sp>
    </p:spTree>
    <p:extLst>
      <p:ext uri="{BB962C8B-B14F-4D97-AF65-F5344CB8AC3E}">
        <p14:creationId xmlns:p14="http://schemas.microsoft.com/office/powerpoint/2010/main" val="4095161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563638"/>
            <a:ext cx="4320480" cy="2736304"/>
          </a:xfrm>
        </p:spPr>
        <p:txBody>
          <a:bodyPr>
            <a:normAutofit/>
          </a:bodyPr>
          <a:lstStyle/>
          <a:p>
            <a:pPr algn="ctr"/>
            <a:r>
              <a:rPr lang="en-US" dirty="0"/>
              <a:t>It means that you adjust your mindset and, in so doing, learn how you can live your life not only with greater purpose but also with greater peace.</a:t>
            </a:r>
            <a:endParaRPr lang="en-ID" dirty="0"/>
          </a:p>
        </p:txBody>
      </p:sp>
    </p:spTree>
    <p:extLst>
      <p:ext uri="{BB962C8B-B14F-4D97-AF65-F5344CB8AC3E}">
        <p14:creationId xmlns:p14="http://schemas.microsoft.com/office/powerpoint/2010/main" val="4180532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860803" y="1635646"/>
            <a:ext cx="6447501" cy="576064"/>
          </a:xfrm>
        </p:spPr>
        <p:txBody>
          <a:bodyPr>
            <a:noAutofit/>
          </a:bodyPr>
          <a:lstStyle/>
          <a:p>
            <a:r>
              <a:rPr lang="en-US" b="1" dirty="0"/>
              <a:t>What is a Life of Intentionality?</a:t>
            </a:r>
            <a:endParaRPr lang="en-ID"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860803" y="2310036"/>
            <a:ext cx="4719309" cy="1887412"/>
          </a:xfrm>
        </p:spPr>
        <p:txBody>
          <a:bodyPr/>
          <a:lstStyle/>
          <a:p>
            <a:r>
              <a:rPr lang="en-US" dirty="0"/>
              <a:t>When you opt for a minimalist lifestyle, you’re opting for a life of intentionality.</a:t>
            </a:r>
            <a:r>
              <a:rPr lang="en-ID" dirty="0"/>
              <a:t> </a:t>
            </a:r>
          </a:p>
        </p:txBody>
      </p:sp>
    </p:spTree>
    <p:extLst>
      <p:ext uri="{BB962C8B-B14F-4D97-AF65-F5344CB8AC3E}">
        <p14:creationId xmlns:p14="http://schemas.microsoft.com/office/powerpoint/2010/main" val="1514605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9" presetClass="entr" presetSubtype="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ssolv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347614"/>
            <a:ext cx="4752528" cy="2592288"/>
          </a:xfrm>
        </p:spPr>
        <p:txBody>
          <a:bodyPr>
            <a:normAutofit lnSpcReduction="10000"/>
          </a:bodyPr>
          <a:lstStyle/>
          <a:p>
            <a:pPr algn="ctr"/>
            <a:r>
              <a:rPr lang="en-US" dirty="0"/>
              <a:t>You’re opting for a lifestyle in which you intentionally choose which possessions you should own and what you’re going to do with them for yourself without relying on convention or pressure from external forces.</a:t>
            </a:r>
            <a:r>
              <a:rPr lang="en-ID" dirty="0"/>
              <a:t> </a:t>
            </a:r>
          </a:p>
        </p:txBody>
      </p:sp>
    </p:spTree>
    <p:extLst>
      <p:ext uri="{BB962C8B-B14F-4D97-AF65-F5344CB8AC3E}">
        <p14:creationId xmlns:p14="http://schemas.microsoft.com/office/powerpoint/2010/main" val="1804144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347614"/>
            <a:ext cx="4752528" cy="2736304"/>
          </a:xfrm>
        </p:spPr>
        <p:txBody>
          <a:bodyPr>
            <a:normAutofit/>
          </a:bodyPr>
          <a:lstStyle/>
          <a:p>
            <a:pPr algn="ctr"/>
            <a:r>
              <a:rPr lang="en-US" dirty="0"/>
              <a:t>After all, we’re more used to following the herd and accepting what everyone else does as the norm. However, if you take this way of living onboard, you’ll be surprised at the benefits you can reap.</a:t>
            </a:r>
            <a:r>
              <a:rPr lang="en-ID" dirty="0"/>
              <a:t> </a:t>
            </a:r>
          </a:p>
        </p:txBody>
      </p:sp>
    </p:spTree>
    <p:extLst>
      <p:ext uri="{BB962C8B-B14F-4D97-AF65-F5344CB8AC3E}">
        <p14:creationId xmlns:p14="http://schemas.microsoft.com/office/powerpoint/2010/main" val="851573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971600" y="987574"/>
            <a:ext cx="5544616" cy="1368152"/>
          </a:xfrm>
        </p:spPr>
        <p:txBody>
          <a:bodyPr>
            <a:normAutofit/>
          </a:bodyPr>
          <a:lstStyle/>
          <a:p>
            <a:pPr algn="ctr"/>
            <a:r>
              <a:rPr lang="en-US" dirty="0"/>
              <a:t>Minimalism brings with it a host of benefits which are well known to those who practice this way of living.</a:t>
            </a:r>
            <a:r>
              <a:rPr lang="en-ID" dirty="0"/>
              <a:t> </a:t>
            </a:r>
          </a:p>
        </p:txBody>
      </p:sp>
      <p:pic>
        <p:nvPicPr>
          <p:cNvPr id="2" name="Picture 1">
            <a:extLst>
              <a:ext uri="{FF2B5EF4-FFF2-40B4-BE49-F238E27FC236}">
                <a16:creationId xmlns:a16="http://schemas.microsoft.com/office/drawing/2014/main" id="{6988A3AC-93BA-234D-9F56-F36EF9D46284}"/>
              </a:ext>
            </a:extLst>
          </p:cNvPr>
          <p:cNvPicPr>
            <a:picLocks noChangeAspect="1"/>
          </p:cNvPicPr>
          <p:nvPr/>
        </p:nvPicPr>
        <p:blipFill>
          <a:blip r:embed="rId2"/>
          <a:stretch>
            <a:fillRect/>
          </a:stretch>
        </p:blipFill>
        <p:spPr>
          <a:xfrm>
            <a:off x="2508585" y="2355726"/>
            <a:ext cx="2470646" cy="1650352"/>
          </a:xfrm>
          <a:prstGeom prst="rect">
            <a:avLst/>
          </a:prstGeom>
          <a:ln w="15875">
            <a:solidFill>
              <a:schemeClr val="tx1">
                <a:lumMod val="85000"/>
                <a:lumOff val="1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3725588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707654"/>
            <a:ext cx="4608512" cy="1728192"/>
          </a:xfrm>
        </p:spPr>
        <p:txBody>
          <a:bodyPr>
            <a:normAutofit/>
          </a:bodyPr>
          <a:lstStyle/>
          <a:p>
            <a:pPr algn="ctr"/>
            <a:r>
              <a:rPr lang="en-US" dirty="0"/>
              <a:t>The first question that you need to be answered if you’re considering making the change to a minimalist lifestyle is what exactly one is.</a:t>
            </a:r>
            <a:r>
              <a:rPr lang="en-ID" dirty="0"/>
              <a:t> </a:t>
            </a:r>
          </a:p>
        </p:txBody>
      </p:sp>
    </p:spTree>
    <p:extLst>
      <p:ext uri="{BB962C8B-B14F-4D97-AF65-F5344CB8AC3E}">
        <p14:creationId xmlns:p14="http://schemas.microsoft.com/office/powerpoint/2010/main" val="172853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347614"/>
            <a:ext cx="4752528" cy="2808312"/>
          </a:xfrm>
        </p:spPr>
        <p:txBody>
          <a:bodyPr>
            <a:normAutofit/>
          </a:bodyPr>
          <a:lstStyle/>
          <a:p>
            <a:pPr algn="ctr"/>
            <a:r>
              <a:rPr lang="en-US" dirty="0"/>
              <a:t>With around a quarter of us suffering from mental health issues at any one time, it’s no wonder that so many people are now questioning whether minimalist living could be the right way to go. </a:t>
            </a:r>
            <a:endParaRPr lang="en-ID" dirty="0"/>
          </a:p>
        </p:txBody>
      </p:sp>
    </p:spTree>
    <p:extLst>
      <p:ext uri="{BB962C8B-B14F-4D97-AF65-F5344CB8AC3E}">
        <p14:creationId xmlns:p14="http://schemas.microsoft.com/office/powerpoint/2010/main" val="3105944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043608" y="1347614"/>
            <a:ext cx="5544616" cy="3168352"/>
          </a:xfrm>
        </p:spPr>
        <p:txBody>
          <a:bodyPr>
            <a:noAutofit/>
          </a:bodyPr>
          <a:lstStyle/>
          <a:p>
            <a:pPr algn="ctr" fontAlgn="base"/>
            <a:r>
              <a:rPr lang="en-US" sz="2200" dirty="0"/>
              <a:t>Here, you can learn more about how switching to a more minimalistic approach to everyday life can help you to enjoy greater freedom, to improve your relationships, to become more successful in your professional life and, most importantly, to experience greater satisfaction and happiness across all areas of your life daily. </a:t>
            </a:r>
            <a:endParaRPr lang="en-ID" sz="2200" dirty="0"/>
          </a:p>
        </p:txBody>
      </p:sp>
    </p:spTree>
    <p:extLst>
      <p:ext uri="{BB962C8B-B14F-4D97-AF65-F5344CB8AC3E}">
        <p14:creationId xmlns:p14="http://schemas.microsoft.com/office/powerpoint/2010/main" val="1650424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83568" y="1681336"/>
            <a:ext cx="6447501" cy="602382"/>
          </a:xfrm>
        </p:spPr>
        <p:txBody>
          <a:bodyPr>
            <a:normAutofit/>
          </a:bodyPr>
          <a:lstStyle/>
          <a:p>
            <a:r>
              <a:rPr lang="en-US" b="1" dirty="0"/>
              <a:t>What Does Minimalist Living Look Like?</a:t>
            </a:r>
            <a:endParaRPr lang="en-ID"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83568" y="2310036"/>
            <a:ext cx="5079349" cy="1269826"/>
          </a:xfrm>
        </p:spPr>
        <p:txBody>
          <a:bodyPr/>
          <a:lstStyle/>
          <a:p>
            <a:r>
              <a:rPr lang="en-US" dirty="0"/>
              <a:t>Before we answer this question, let’s just reiterate the fact that minimalist living is nothing new. </a:t>
            </a:r>
            <a:endParaRPr lang="en-ID" dirty="0"/>
          </a:p>
        </p:txBody>
      </p:sp>
    </p:spTree>
    <p:extLst>
      <p:ext uri="{BB962C8B-B14F-4D97-AF65-F5344CB8AC3E}">
        <p14:creationId xmlns:p14="http://schemas.microsoft.com/office/powerpoint/2010/main" val="4198028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707654"/>
            <a:ext cx="4320480" cy="2736304"/>
          </a:xfrm>
        </p:spPr>
        <p:txBody>
          <a:bodyPr>
            <a:normAutofit/>
          </a:bodyPr>
          <a:lstStyle/>
          <a:p>
            <a:pPr algn="ctr"/>
            <a:r>
              <a:rPr lang="en-US" dirty="0"/>
              <a:t>They found that, by eschewing everyday luxuries, they could develop a greater understanding of themselves and their beliefs. </a:t>
            </a:r>
            <a:endParaRPr lang="en-ID" dirty="0"/>
          </a:p>
        </p:txBody>
      </p:sp>
    </p:spTree>
    <p:extLst>
      <p:ext uri="{BB962C8B-B14F-4D97-AF65-F5344CB8AC3E}">
        <p14:creationId xmlns:p14="http://schemas.microsoft.com/office/powerpoint/2010/main" val="183947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779662"/>
            <a:ext cx="4320480" cy="2736304"/>
          </a:xfrm>
        </p:spPr>
        <p:txBody>
          <a:bodyPr>
            <a:normAutofit/>
          </a:bodyPr>
          <a:lstStyle/>
          <a:p>
            <a:pPr algn="ctr"/>
            <a:r>
              <a:rPr lang="en-US" dirty="0"/>
              <a:t>Yet, these days, things are very different. Very few people are living this kind of basic and simple lifestyle.</a:t>
            </a:r>
            <a:r>
              <a:rPr lang="en-ID" dirty="0"/>
              <a:t> </a:t>
            </a:r>
          </a:p>
        </p:txBody>
      </p:sp>
    </p:spTree>
    <p:extLst>
      <p:ext uri="{BB962C8B-B14F-4D97-AF65-F5344CB8AC3E}">
        <p14:creationId xmlns:p14="http://schemas.microsoft.com/office/powerpoint/2010/main" val="391246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419622"/>
            <a:ext cx="4896544" cy="2736304"/>
          </a:xfrm>
        </p:spPr>
        <p:txBody>
          <a:bodyPr>
            <a:normAutofit/>
          </a:bodyPr>
          <a:lstStyle/>
          <a:p>
            <a:pPr algn="ctr"/>
            <a:r>
              <a:rPr lang="en-US" dirty="0"/>
              <a:t>We have fallen prey to the media and marketers’ message that the secret to a happy life is to own more by having more of everything; more money, more success, more possessions and more technology. </a:t>
            </a:r>
            <a:endParaRPr lang="en-ID" dirty="0"/>
          </a:p>
        </p:txBody>
      </p:sp>
    </p:spTree>
    <p:extLst>
      <p:ext uri="{BB962C8B-B14F-4D97-AF65-F5344CB8AC3E}">
        <p14:creationId xmlns:p14="http://schemas.microsoft.com/office/powerpoint/2010/main" val="1056099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275606"/>
            <a:ext cx="4896544" cy="2736304"/>
          </a:xfrm>
        </p:spPr>
        <p:txBody>
          <a:bodyPr>
            <a:normAutofit/>
          </a:bodyPr>
          <a:lstStyle/>
          <a:p>
            <a:pPr algn="ctr"/>
            <a:r>
              <a:rPr lang="en-US" dirty="0"/>
              <a:t>Yet, those of us who seek to accrue an endless stream of possessions usually come to learn over time that the promise of happiness that advertisers dangle in front of us couldn’t be more false. </a:t>
            </a:r>
            <a:endParaRPr lang="en-ID" dirty="0"/>
          </a:p>
        </p:txBody>
      </p:sp>
    </p:spTree>
    <p:extLst>
      <p:ext uri="{BB962C8B-B14F-4D97-AF65-F5344CB8AC3E}">
        <p14:creationId xmlns:p14="http://schemas.microsoft.com/office/powerpoint/2010/main" val="512514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275606"/>
            <a:ext cx="5112568" cy="1008112"/>
          </a:xfrm>
        </p:spPr>
        <p:txBody>
          <a:bodyPr>
            <a:normAutofit/>
          </a:bodyPr>
          <a:lstStyle/>
          <a:p>
            <a:pPr algn="ctr"/>
            <a:r>
              <a:rPr lang="en-US" dirty="0"/>
              <a:t>Less is more when it comes to finding satisfaction in life and peace of mind.</a:t>
            </a:r>
            <a:r>
              <a:rPr lang="en-ID" dirty="0"/>
              <a:t> </a:t>
            </a:r>
          </a:p>
        </p:txBody>
      </p:sp>
      <p:pic>
        <p:nvPicPr>
          <p:cNvPr id="2" name="Picture 1">
            <a:extLst>
              <a:ext uri="{FF2B5EF4-FFF2-40B4-BE49-F238E27FC236}">
                <a16:creationId xmlns:a16="http://schemas.microsoft.com/office/drawing/2014/main" id="{AECFA740-A51C-DB40-96EA-40E7F1304EA0}"/>
              </a:ext>
            </a:extLst>
          </p:cNvPr>
          <p:cNvPicPr>
            <a:picLocks noChangeAspect="1"/>
          </p:cNvPicPr>
          <p:nvPr/>
        </p:nvPicPr>
        <p:blipFill>
          <a:blip r:embed="rId2"/>
          <a:stretch>
            <a:fillRect/>
          </a:stretch>
        </p:blipFill>
        <p:spPr>
          <a:xfrm>
            <a:off x="2459174" y="2442947"/>
            <a:ext cx="2569468" cy="1712979"/>
          </a:xfrm>
          <a:prstGeom prst="rect">
            <a:avLst/>
          </a:prstGeom>
          <a:ln w="15875">
            <a:solidFill>
              <a:schemeClr val="tx1">
                <a:lumMod val="85000"/>
                <a:lumOff val="1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2269260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463612"/>
            <a:ext cx="4896544" cy="936104"/>
          </a:xfrm>
        </p:spPr>
        <p:txBody>
          <a:bodyPr>
            <a:normAutofit/>
          </a:bodyPr>
          <a:lstStyle/>
          <a:p>
            <a:pPr algn="ctr"/>
            <a:r>
              <a:rPr lang="en-US" dirty="0"/>
              <a:t>Essentially, at its core, minimalism is all about living with less. </a:t>
            </a:r>
            <a:endParaRPr lang="en-ID" dirty="0"/>
          </a:p>
        </p:txBody>
      </p:sp>
      <p:pic>
        <p:nvPicPr>
          <p:cNvPr id="2" name="Picture 1">
            <a:extLst>
              <a:ext uri="{FF2B5EF4-FFF2-40B4-BE49-F238E27FC236}">
                <a16:creationId xmlns:a16="http://schemas.microsoft.com/office/drawing/2014/main" id="{B2144551-D9E7-CE48-8840-B543F763368B}"/>
              </a:ext>
            </a:extLst>
          </p:cNvPr>
          <p:cNvPicPr>
            <a:picLocks noChangeAspect="1"/>
          </p:cNvPicPr>
          <p:nvPr/>
        </p:nvPicPr>
        <p:blipFill>
          <a:blip r:embed="rId2"/>
          <a:stretch>
            <a:fillRect/>
          </a:stretch>
        </p:blipFill>
        <p:spPr>
          <a:xfrm>
            <a:off x="2492123" y="2587724"/>
            <a:ext cx="2575577" cy="1352178"/>
          </a:xfrm>
          <a:prstGeom prst="rect">
            <a:avLst/>
          </a:prstGeom>
          <a:ln w="15875">
            <a:solidFill>
              <a:schemeClr val="tx1">
                <a:lumMod val="85000"/>
                <a:lumOff val="1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3105250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Theme3">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3" id="{D2229388-DC35-1749-9B0E-920FE8E0B7E8}" vid="{1B293976-47DF-0744-9476-6332CEBA38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Theme3</Template>
  <TotalTime>1085</TotalTime>
  <Words>590</Words>
  <Application>Microsoft Macintosh PowerPoint</Application>
  <PresentationFormat>On-screen Show (16:9)</PresentationFormat>
  <Paragraphs>25</Paragraphs>
  <Slides>21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Trebuchet MS</vt:lpstr>
      <vt:lpstr>Wingdings 3</vt:lpstr>
      <vt:lpstr>Theme3</vt:lpstr>
      <vt:lpstr>PowerPoint Presentation</vt:lpstr>
      <vt:lpstr>PowerPoint Presentation</vt:lpstr>
      <vt:lpstr>What Does Minimalist Living Look Like?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Misunderstandings About Minimalist Living</vt:lpstr>
      <vt:lpstr>PowerPoint Presentation</vt:lpstr>
      <vt:lpstr>PowerPoint Presentation</vt:lpstr>
      <vt:lpstr>PowerPoint Presentation</vt:lpstr>
      <vt:lpstr>PowerPoint Presentation</vt:lpstr>
      <vt:lpstr>What is a Life of Intentionality?</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66</cp:revision>
  <dcterms:created xsi:type="dcterms:W3CDTF">2018-10-15T07:11:14Z</dcterms:created>
  <dcterms:modified xsi:type="dcterms:W3CDTF">2019-11-04T08:57:44Z</dcterms:modified>
</cp:coreProperties>
</file>